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72" r:id="rId2"/>
    <p:sldMasterId id="2147483831" r:id="rId3"/>
    <p:sldMasterId id="2147483843" r:id="rId4"/>
    <p:sldMasterId id="2147483944" r:id="rId5"/>
    <p:sldMasterId id="2147483968" r:id="rId6"/>
    <p:sldMasterId id="2147483980" r:id="rId7"/>
    <p:sldMasterId id="2147484004" r:id="rId8"/>
    <p:sldMasterId id="2147484170" r:id="rId9"/>
    <p:sldMasterId id="2147484194" r:id="rId10"/>
    <p:sldMasterId id="2147484206" r:id="rId11"/>
    <p:sldMasterId id="2147484218" r:id="rId12"/>
    <p:sldMasterId id="2147484230" r:id="rId13"/>
    <p:sldMasterId id="2147484242" r:id="rId14"/>
    <p:sldMasterId id="2147484254" r:id="rId15"/>
    <p:sldMasterId id="2147484266" r:id="rId16"/>
  </p:sldMasterIdLst>
  <p:notesMasterIdLst>
    <p:notesMasterId r:id="rId133"/>
  </p:notesMasterIdLst>
  <p:sldIdLst>
    <p:sldId id="292" r:id="rId17"/>
    <p:sldId id="517" r:id="rId18"/>
    <p:sldId id="518" r:id="rId19"/>
    <p:sldId id="519" r:id="rId20"/>
    <p:sldId id="520" r:id="rId21"/>
    <p:sldId id="521" r:id="rId22"/>
    <p:sldId id="522" r:id="rId23"/>
    <p:sldId id="523" r:id="rId24"/>
    <p:sldId id="400" r:id="rId25"/>
    <p:sldId id="309" r:id="rId26"/>
    <p:sldId id="401" r:id="rId27"/>
    <p:sldId id="402" r:id="rId28"/>
    <p:sldId id="632" r:id="rId29"/>
    <p:sldId id="627" r:id="rId30"/>
    <p:sldId id="628" r:id="rId31"/>
    <p:sldId id="629" r:id="rId32"/>
    <p:sldId id="630" r:id="rId33"/>
    <p:sldId id="403" r:id="rId34"/>
    <p:sldId id="592" r:id="rId35"/>
    <p:sldId id="404" r:id="rId36"/>
    <p:sldId id="499" r:id="rId37"/>
    <p:sldId id="593" r:id="rId38"/>
    <p:sldId id="594" r:id="rId39"/>
    <p:sldId id="500" r:id="rId40"/>
    <p:sldId id="257" r:id="rId41"/>
    <p:sldId id="264" r:id="rId42"/>
    <p:sldId id="258" r:id="rId43"/>
    <p:sldId id="259" r:id="rId44"/>
    <p:sldId id="647" r:id="rId45"/>
    <p:sldId id="616" r:id="rId46"/>
    <p:sldId id="596" r:id="rId47"/>
    <p:sldId id="457" r:id="rId48"/>
    <p:sldId id="600" r:id="rId49"/>
    <p:sldId id="613" r:id="rId50"/>
    <p:sldId id="614" r:id="rId51"/>
    <p:sldId id="615" r:id="rId52"/>
    <p:sldId id="605" r:id="rId53"/>
    <p:sldId id="598" r:id="rId54"/>
    <p:sldId id="579" r:id="rId55"/>
    <p:sldId id="399" r:id="rId56"/>
    <p:sldId id="510" r:id="rId57"/>
    <p:sldId id="511" r:id="rId58"/>
    <p:sldId id="537" r:id="rId59"/>
    <p:sldId id="528" r:id="rId60"/>
    <p:sldId id="529" r:id="rId61"/>
    <p:sldId id="530" r:id="rId62"/>
    <p:sldId id="531" r:id="rId63"/>
    <p:sldId id="532" r:id="rId64"/>
    <p:sldId id="533" r:id="rId65"/>
    <p:sldId id="534" r:id="rId66"/>
    <p:sldId id="535" r:id="rId67"/>
    <p:sldId id="536" r:id="rId68"/>
    <p:sldId id="648" r:id="rId69"/>
    <p:sldId id="649" r:id="rId70"/>
    <p:sldId id="650" r:id="rId71"/>
    <p:sldId id="538" r:id="rId72"/>
    <p:sldId id="604" r:id="rId73"/>
    <p:sldId id="412" r:id="rId74"/>
    <p:sldId id="651" r:id="rId75"/>
    <p:sldId id="652" r:id="rId76"/>
    <p:sldId id="653" r:id="rId77"/>
    <p:sldId id="654" r:id="rId78"/>
    <p:sldId id="655" r:id="rId79"/>
    <p:sldId id="656" r:id="rId80"/>
    <p:sldId id="657" r:id="rId81"/>
    <p:sldId id="658" r:id="rId82"/>
    <p:sldId id="659" r:id="rId83"/>
    <p:sldId id="660" r:id="rId84"/>
    <p:sldId id="661" r:id="rId85"/>
    <p:sldId id="662" r:id="rId86"/>
    <p:sldId id="663" r:id="rId87"/>
    <p:sldId id="664" r:id="rId88"/>
    <p:sldId id="665" r:id="rId89"/>
    <p:sldId id="666" r:id="rId90"/>
    <p:sldId id="667" r:id="rId91"/>
    <p:sldId id="668" r:id="rId92"/>
    <p:sldId id="669" r:id="rId93"/>
    <p:sldId id="670" r:id="rId94"/>
    <p:sldId id="671" r:id="rId95"/>
    <p:sldId id="672" r:id="rId96"/>
    <p:sldId id="673" r:id="rId97"/>
    <p:sldId id="674" r:id="rId98"/>
    <p:sldId id="675" r:id="rId99"/>
    <p:sldId id="676" r:id="rId100"/>
    <p:sldId id="677" r:id="rId101"/>
    <p:sldId id="678" r:id="rId102"/>
    <p:sldId id="679" r:id="rId103"/>
    <p:sldId id="680" r:id="rId104"/>
    <p:sldId id="681" r:id="rId105"/>
    <p:sldId id="489" r:id="rId106"/>
    <p:sldId id="490" r:id="rId107"/>
    <p:sldId id="617" r:id="rId108"/>
    <p:sldId id="581" r:id="rId109"/>
    <p:sldId id="582" r:id="rId110"/>
    <p:sldId id="373" r:id="rId111"/>
    <p:sldId id="584" r:id="rId112"/>
    <p:sldId id="585" r:id="rId113"/>
    <p:sldId id="587" r:id="rId114"/>
    <p:sldId id="589" r:id="rId115"/>
    <p:sldId id="588" r:id="rId116"/>
    <p:sldId id="619" r:id="rId117"/>
    <p:sldId id="620" r:id="rId118"/>
    <p:sldId id="621" r:id="rId119"/>
    <p:sldId id="622" r:id="rId120"/>
    <p:sldId id="623" r:id="rId121"/>
    <p:sldId id="624" r:id="rId122"/>
    <p:sldId id="583" r:id="rId123"/>
    <p:sldId id="641" r:id="rId124"/>
    <p:sldId id="682" r:id="rId125"/>
    <p:sldId id="442" r:id="rId126"/>
    <p:sldId id="580" r:id="rId127"/>
    <p:sldId id="642" r:id="rId128"/>
    <p:sldId id="683" r:id="rId129"/>
    <p:sldId id="684" r:id="rId130"/>
    <p:sldId id="685" r:id="rId131"/>
    <p:sldId id="686" r:id="rId132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8C3"/>
    <a:srgbClr val="FFCC99"/>
    <a:srgbClr val="FFFFFF"/>
    <a:srgbClr val="000000"/>
    <a:srgbClr val="66FFFF"/>
    <a:srgbClr val="CCFFCC"/>
    <a:srgbClr val="0C14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2" autoAdjust="0"/>
    <p:restoredTop sz="90929"/>
  </p:normalViewPr>
  <p:slideViewPr>
    <p:cSldViewPr>
      <p:cViewPr varScale="1">
        <p:scale>
          <a:sx n="114" d="100"/>
          <a:sy n="114" d="100"/>
        </p:scale>
        <p:origin x="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28" Type="http://schemas.openxmlformats.org/officeDocument/2006/relationships/slide" Target="slides/slide11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126" Type="http://schemas.openxmlformats.org/officeDocument/2006/relationships/slide" Target="slides/slide110.xml"/><Relationship Id="rId13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16" Type="http://schemas.openxmlformats.org/officeDocument/2006/relationships/slide" Target="slides/slide100.xml"/><Relationship Id="rId124" Type="http://schemas.openxmlformats.org/officeDocument/2006/relationships/slide" Target="slides/slide108.xml"/><Relationship Id="rId129" Type="http://schemas.openxmlformats.org/officeDocument/2006/relationships/slide" Target="slides/slide113.xml"/><Relationship Id="rId137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11" Type="http://schemas.openxmlformats.org/officeDocument/2006/relationships/slide" Target="slides/slide95.xml"/><Relationship Id="rId132" Type="http://schemas.openxmlformats.org/officeDocument/2006/relationships/slide" Target="slides/slide1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127" Type="http://schemas.openxmlformats.org/officeDocument/2006/relationships/slide" Target="slides/slide11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130" Type="http://schemas.openxmlformats.org/officeDocument/2006/relationships/slide" Target="slides/slide114.xml"/><Relationship Id="rId13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slide" Target="slides/slide115.xml"/><Relationship Id="rId136" Type="http://schemas.openxmlformats.org/officeDocument/2006/relationships/theme" Target="theme/theme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5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6D453AE-4E8B-4A70-A477-6D342CDD65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51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9F2983-5962-41BD-87A0-8F035927858B}" type="slidenum">
              <a:rPr lang="it-IT" smtClean="0">
                <a:latin typeface="Times" pitchFamily="18" charset="0"/>
              </a:rPr>
              <a:pPr/>
              <a:t>25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29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894F9C-EF73-4AF3-ACAE-59AC5C72A202}" type="slidenum">
              <a:rPr lang="it-IT" smtClean="0">
                <a:latin typeface="Times" pitchFamily="18" charset="0"/>
              </a:rPr>
              <a:pPr/>
              <a:t>26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70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F297B-9451-44E2-8944-9BDC16F0CFC9}" type="slidenum">
              <a:rPr lang="it-IT" smtClean="0">
                <a:latin typeface="Times" pitchFamily="18" charset="0"/>
              </a:rPr>
              <a:pPr/>
              <a:t>27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870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3D84B9-A8CD-4E7C-A7C7-1332FBA5B1FB}" type="slidenum">
              <a:rPr lang="it-IT" smtClean="0">
                <a:latin typeface="Times" pitchFamily="18" charset="0"/>
              </a:rPr>
              <a:pPr/>
              <a:t>28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792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9C458-F275-40A2-95D6-E819D7D37EF6}" type="slidenum">
              <a:rPr lang="it-IT" smtClean="0">
                <a:latin typeface="Times" pitchFamily="18" charset="0"/>
              </a:rPr>
              <a:pPr/>
              <a:t>30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94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5204930-7F4D-4A6B-BE7E-F4729CD0BD79}" type="slidenum">
              <a:rPr lang="it-IT" sz="1200" smtClean="0">
                <a:solidFill>
                  <a:srgbClr val="000000"/>
                </a:solidFill>
              </a:rPr>
              <a:pPr/>
              <a:t>63</a:t>
            </a:fld>
            <a:endParaRPr lang="it-IT" sz="1200" smtClean="0">
              <a:solidFill>
                <a:srgbClr val="000000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58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3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2E3E4-0A7C-4EF0-8892-A6121CEE26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D058B-2E13-4C47-B014-DEFA5FB50A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66AB3-CB85-46F7-9302-2979133ED9C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36156"/>
      </p:ext>
    </p:extLst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FD011-12B4-46A7-90E2-233C633AEEA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05282"/>
      </p:ext>
    </p:extLst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E3925-B008-4061-A4F1-B09C141436F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02173"/>
      </p:ext>
    </p:extLst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37897-8BF3-4E17-91D5-F7367B3941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44387"/>
      </p:ext>
    </p:extLst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440BF-E417-48F6-9A9E-1ED1733855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76111"/>
      </p:ext>
    </p:extLst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DCA56-E591-4285-B533-2A20CE7C37D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28496"/>
      </p:ext>
    </p:extLst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1174B-C786-48DB-88B2-24E4CDD29E9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42009"/>
      </p:ext>
    </p:extLst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CB03C-37A1-4307-B7F3-060C53E4ADC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13096"/>
      </p:ext>
    </p:extLst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3A3BF-C824-4EB6-86D6-4D6D4D32094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03842"/>
      </p:ext>
    </p:extLst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21C74-186E-48E4-948A-971920383F4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12504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07485-916E-4583-A55C-59D2A8F33E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58D29-1558-43A4-AB88-8837D23793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577131"/>
      </p:ext>
    </p:extLst>
  </p:cSld>
  <p:clrMapOvr>
    <a:masterClrMapping/>
  </p:clrMapOvr>
  <p:transition spd="slow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039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483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971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159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214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598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229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73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63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BF1AA-1E0B-4867-8227-0B9B04C072BD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A22ED-9244-4AF3-BDF1-7D7AA373A2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429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911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49482-3110-4688-9F11-DBB28A11B5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30149"/>
      </p:ext>
    </p:extLst>
  </p:cSld>
  <p:clrMapOvr>
    <a:masterClrMapping/>
  </p:clrMapOvr>
  <p:transition spd="slow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2A1D-19FC-4BEE-ADD6-C3B16B0BA2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70033"/>
      </p:ext>
    </p:extLst>
  </p:cSld>
  <p:clrMapOvr>
    <a:masterClrMapping/>
  </p:clrMapOvr>
  <p:transition spd="slow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C5FFA-6C01-4750-84DA-D313A464E53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57783"/>
      </p:ext>
    </p:extLst>
  </p:cSld>
  <p:clrMapOvr>
    <a:masterClrMapping/>
  </p:clrMapOvr>
  <p:transition spd="slow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A2A8-0A15-49C2-B907-A21277CB6A3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8330"/>
      </p:ext>
    </p:extLst>
  </p:cSld>
  <p:clrMapOvr>
    <a:masterClrMapping/>
  </p:clrMapOvr>
  <p:transition spd="slow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FAA6-91D5-470E-B22A-22C916C570A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00327"/>
      </p:ext>
    </p:extLst>
  </p:cSld>
  <p:clrMapOvr>
    <a:masterClrMapping/>
  </p:clrMapOvr>
  <p:transition spd="slow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11589-5CE9-40C0-B91C-E82A06B6A9A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16611"/>
      </p:ext>
    </p:extLst>
  </p:cSld>
  <p:clrMapOvr>
    <a:masterClrMapping/>
  </p:clrMapOvr>
  <p:transition spd="slow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176D1-F09F-4D12-9062-7B7FD6D0CC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36596"/>
      </p:ext>
    </p:extLst>
  </p:cSld>
  <p:clrMapOvr>
    <a:masterClrMapping/>
  </p:clrMapOvr>
  <p:transition spd="slow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4DADE-05E2-4C83-9FBD-A75C868A961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85082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E99FD-44EF-4CB1-A6B2-5F715D316314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F420-90F0-4C60-9112-CF5DA78209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78A48-07B4-4861-9A9C-A412401FD5B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08739"/>
      </p:ext>
    </p:extLst>
  </p:cSld>
  <p:clrMapOvr>
    <a:masterClrMapping/>
  </p:clrMapOvr>
  <p:transition spd="slow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79E1-68AA-408E-92A5-7EE1945F0DE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84029"/>
      </p:ext>
    </p:extLst>
  </p:cSld>
  <p:clrMapOvr>
    <a:masterClrMapping/>
  </p:clrMapOvr>
  <p:transition spd="slow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7BD7D-101F-42E8-AD2B-D564A5BA84A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87617"/>
      </p:ext>
    </p:extLst>
  </p:cSld>
  <p:clrMapOvr>
    <a:masterClrMapping/>
  </p:clrMapOvr>
  <p:transition spd="slow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820C9-6820-4E44-A8D4-423FFC9C27E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5F46-CE43-4C89-9EF5-CDAB711BC8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203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78841-6B7C-4445-AEC2-9DE3B5DDD4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BEA3F-E4BE-4D9B-9CFA-AEC04E85FD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195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0D2C-A73B-4919-8667-2915EB47425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19FC-FE6D-47D2-BC0F-9E8E6386665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08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A0F77-CD27-4D5C-AD67-7762DA3CB12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73F87-83DC-4E26-8AEE-7E1CE476FAF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292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05815-19FF-4936-81B6-0B5B1541B2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54930-7B4A-4FEA-8EB7-0A202D928D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508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41662-FC14-4CAD-8994-F544F49C553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A6AF5-5690-4DBD-BE40-B8EBEC949F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0052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7BDEF-28C4-4CDE-BC74-03123439CAE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9E43A-E300-4C54-A9E2-528E014664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6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AA13-B4A5-45FD-A6E6-34A81B345DAD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87D71-AC44-482D-A9A8-529ADDC332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95EC-AA3E-43BA-81CF-5CDEEA9517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5AD1-2400-4758-BE8B-2F250D7BAF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525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6C9E5-F105-4E98-A396-8B0F9B0205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F7EE7-727B-4094-89CC-41E09D0330B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045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035BA-989F-4C22-B54A-E5E712B838B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983E3-D0BC-483C-9380-D34D2365AF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214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47846-EC81-420F-BA74-C792EF0CAA2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C4EBC-E9E5-4E27-8234-76B891BC7B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262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103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745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830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257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64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16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30F5E-C22C-4CD7-9857-414265C17421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2B7FC-DB56-4058-A825-D8F59C748D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638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330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215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641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336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084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1701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804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293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62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2BE02-F97C-44CC-BACC-FE1A37E5B303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79171-F893-453A-B393-1AC2DFCB35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02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2803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064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913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40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25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DA188-FA15-47AC-A9DE-5C6C4A78497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C5C35-A396-4DE9-BF96-63DB17F171C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39888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A069E-3726-4AD9-9518-AD8A6ED4F3B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52673-031F-4083-AFE7-26E2F3372FC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93214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46F88-3320-4EDC-A17B-39E2033DAA9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DF657-AD5B-4EB6-A16D-9E85DE32B27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1154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F0CE-FDAA-4855-AB4E-E69DF22CD6D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A87B9-726F-4616-8FB7-C6D7FFF7CF9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1237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DAEFE-0121-48E5-8FB5-B0D5EAFB3749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10C2-1E4D-47CE-A84E-1E9CFEB3F0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C9B3A-F04F-4DA7-A312-3E8C750684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92EDC-DED8-47D6-8809-B439410ECB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77275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4B97D-96AF-4517-8D7A-5A93CA132F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9CDB4-0CCD-4A06-8352-4464BA0D7EE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78411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F57C6-2F8C-4BE7-9E57-E25327445AA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62258-6328-4D57-B1E4-A0FA819B511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38516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2BB40-9D52-4698-9ED9-2CE5EE8BBEB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1DDEE-BDE3-456C-8660-F89A3D1DF91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28560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C9ADF-5423-485B-A8D9-BC07D96AFA1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C199-7090-450E-B1D6-0FDD31182CF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11177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3B22E-539B-4297-BDD1-D555BB0AC2C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0C4B-03DB-4A5A-8661-278F9F325F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71181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6A090-A84B-442F-9BA0-608BE50154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C80F5-BFE9-4F22-BB2E-F642A594C38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4495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2B4E3-4325-4DE6-88A1-E3FD08A7FC32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1D530-59BD-4A8A-9F28-9A4396CDC6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F757-1BE4-41B8-B0AD-103DC8587B7C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2F301-160F-4AE6-9F58-B93F1CD0ED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2D6DE-98CD-4300-92B6-8A28AD4EEA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156D8-B71D-4872-B964-216E60D7F352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5BF1-38C0-457E-8533-894B70F764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0511C-E194-49B5-A5AF-9CA50ECAD0AD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C7AC8-4497-4AF1-89E8-CA16B07633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986D4-FEE0-46E2-97DE-47E79DFD4590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54334-335A-4F75-BAED-09A2BC35AE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3BE1-31F4-4FF2-BA2F-FAAA6F7F47CA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31390-7375-431D-992B-EB2A5A3838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7564-78FE-46FF-A3EC-FFBB2B0ACC9A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9849C-8413-4D15-9D86-CBC235133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00C70-0531-4B15-8177-BA17063C9C44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05E28-2701-453E-98C5-7AE60D1FB6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71204-A800-41FE-A3FF-10E301E1AF12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A8019-3540-4A39-9FB3-4864B4076C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FFAF4-22E1-4EDC-9C95-3536B413B37B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5257B-1832-4716-A81D-95E41BE6A5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95230-1E7A-4905-9CE9-4B5890D6E8B5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819CE-5543-4F8E-BD76-A2018F19BD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1D7FB-9A29-4ABC-B4E4-16CC0DF23888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6E01A-30A1-45A2-930E-C4E5F39A34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DEFC7-1721-4CFC-BA28-0E659806A3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AF32B-4AAF-4AA8-9E36-6CA9FFFF4A45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49098-F9C9-4B4F-B7B9-1596096DE0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A16E0-5115-49C5-9C2F-31E6229DF47F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09397-7C05-496C-9BA0-B05DCFEB64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4C2E3-AD28-42B0-AA4B-C2E62CD59AB9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A2D4F-4228-4755-A948-7CF924EC2C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1F45D-EB33-4763-A8E3-C4C3BF53929F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1E829-B971-4D9C-AC6C-A9E0226F51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52785-7BBF-45EE-9BCC-D745D9A0AC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4DF8EA6-D525-4663-8EB8-F55D7C223340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0172789-C1A4-4267-9E00-81275CE611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D91416B-2506-4E19-A406-83D65404E549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92F21DC-D60A-48D8-8183-3C61C89AE7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F1E4BE2-6573-44FC-B13F-ED82565126AF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1556EC0-6A54-4BD3-8A08-4D72767E44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8FAB008-603E-4B1D-AD81-7AF7C979C902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FAC0A43-F66E-4A3C-873D-10A17B452D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128DE6F-A4EF-4BBB-9E78-0F22BEAA89FF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5091891-E902-45B4-BF67-A0C3CEF832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6568B-C067-4586-8949-E02BED57D7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D403C1B-8DAC-46EF-87CC-3D1F8C948D02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951F700-E5F4-4BD8-9C8B-7003BC26D2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6AB0242-E269-4AE3-B811-85C1AE73B598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90FFA8B-4279-4D39-B8E3-B31DC01272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44004BC-C7EF-4AC7-889B-796762F76571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F011367-80FB-41C9-86BB-CA61F7BDB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78B1CC8-3384-4730-9CCB-F2ED8EF574F6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77B5D62-EA56-4B2A-9B2C-BD758D4EB1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2F0F7C8-8600-4BCA-A333-AC105E490A72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5CD0EF4-48A0-4F02-A87F-EE844228D3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F810B45-0C83-4316-97CE-184E676A4CA3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17A1ED4-FA8C-4D69-8BB0-B90072192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3C037-721B-4568-8740-EB9074F4685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D5396-799A-4B83-B516-B13A2F12C95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1504C-8B01-4D7D-B265-6EA7D249AF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3BAA8-1B0D-487F-97D1-0CF41963495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B46EA-EE7A-40F8-BC7F-371374823A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BC2AC-E039-435E-A19E-3FE3E27891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FAAF-4E13-4D33-9EFF-08F575FA90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361A4-F3C6-463B-8483-22ACDC0197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C8C53-B053-464C-8D85-FA61B8BF729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82CA-B03C-4A4D-BBCB-6074ECB8C7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91EE6-148F-4FFB-B8AB-F43598BC5CA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9E77C-E5B8-4C49-B0C9-034829DCED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EB46B-ABFD-43FB-9A7D-856BCF29E24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F4CD1-070D-4945-AEE4-9574AD8C9D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CA1F7-2322-4DFB-A6AE-73CFACB0579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748CA-088B-47B0-8816-1AAD9ABD2B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CD86D-EE1D-4534-89E6-9DD0AAC848F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11AF4-1C9C-4878-A8E4-9653534ED6E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69E75-053E-46BA-B73C-AD8780353F3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7E5F2-3B12-4ADA-8234-5ACA8BA65C9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1220C-38B7-4D79-9980-E6DAD814C78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D5282-295D-47B1-A532-5C2D0D9BA42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4D034-245F-495C-914B-E235F0A1F5B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D1457-DAE8-4856-AE20-F78F44BC1A4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9F76-2791-4D8A-9D3D-FA15C03DFFD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AA693-8BDD-4B04-8702-51B3C1CB9C9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53D5-D80B-45F2-953E-538AEEFFE7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EC259-8A16-40E0-AFCE-D52FFF626E3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FB957-F23F-4C05-8B99-F4BB65B23F6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752CB-898B-4AD3-8A39-D080C76CDE1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81D90-ECDA-41FF-B4FE-F0DE6D0084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300EE-B436-4D76-BF09-97BF28A67E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4CFF7-FF2B-44BB-BFB3-7D178C07A5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BF07D-D3AD-4DD3-BC9B-39B95F72A3F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6E8DE-7117-4722-B29F-8ABAC09C67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EEFAB-AB07-4CD9-843C-99A7042A5F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E0A1-93C8-4C53-A29C-A31899F224B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08267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D6E5D-5AFE-42BD-9584-3F328B0EBF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639C-C1B1-47FD-8DDE-2952B38BDB5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6542"/>
      </p:ext>
    </p:extLst>
  </p:cSld>
  <p:clrMapOvr>
    <a:masterClrMapping/>
  </p:clrMapOvr>
  <p:transition spd="slow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0DD2C-EACA-40D8-AB9F-39E5E0FB727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2313"/>
      </p:ext>
    </p:extLst>
  </p:cSld>
  <p:clrMapOvr>
    <a:masterClrMapping/>
  </p:clrMapOvr>
  <p:transition spd="slow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AE171-7673-451F-8DFC-9AF075907BD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36789"/>
      </p:ext>
    </p:extLst>
  </p:cSld>
  <p:clrMapOvr>
    <a:masterClrMapping/>
  </p:clrMapOvr>
  <p:transition spd="slow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F822E-A59A-42BA-8D53-BA3B3448FC4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87222"/>
      </p:ext>
    </p:extLst>
  </p:cSld>
  <p:clrMapOvr>
    <a:masterClrMapping/>
  </p:clrMapOvr>
  <p:transition spd="slow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B9A1-336C-414D-BDA9-224B4481867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73748"/>
      </p:ext>
    </p:extLst>
  </p:cSld>
  <p:clrMapOvr>
    <a:masterClrMapping/>
  </p:clrMapOvr>
  <p:transition spd="slow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3B938-DF5D-4F58-8BD3-C508098692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7218"/>
      </p:ext>
    </p:extLst>
  </p:cSld>
  <p:clrMapOvr>
    <a:masterClrMapping/>
  </p:clrMapOvr>
  <p:transition spd="slow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5F94-52C0-4F9F-B7E1-B77B9BCF1A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46485"/>
      </p:ext>
    </p:extLst>
  </p:cSld>
  <p:clrMapOvr>
    <a:masterClrMapping/>
  </p:clrMapOvr>
  <p:transition spd="slow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412FC-F4CF-4E51-B4E4-6D885D3A79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4543"/>
      </p:ext>
    </p:extLst>
  </p:cSld>
  <p:clrMapOvr>
    <a:masterClrMapping/>
  </p:clrMapOvr>
  <p:transition spd="slow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21752-3E5E-4696-9CA2-06C2948E61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54082"/>
      </p:ext>
    </p:extLst>
  </p:cSld>
  <p:clrMapOvr>
    <a:masterClrMapping/>
  </p:clrMapOvr>
  <p:transition spd="slow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6BA21-8240-410F-A39F-C52B5415FA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80588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56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ags" Target="../tags/tag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3FB0F88-1932-4641-84C2-6DBE4FA035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3D6E15FE-8F14-4CF7-A966-2718B88A84E7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26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549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C68CAF6-011A-44FC-ABA1-320E2DF1DEF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85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B931528-0A59-4EAC-B418-2100445B55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E4954C7-B98C-442E-8E50-6E423762038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3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5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8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B1B56B5-4003-42F9-B983-4D0BB1D6E0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18/04/2013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234585B-33ED-42FF-AB88-2B902D2B59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6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9E5B74-98BB-49AB-A018-011C5FC0C5E2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7A4E9F-5C7B-469E-92CC-7F6F90684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8443B5-20AB-4F5F-8098-C7F2AA8ACE31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E18762-1EBE-4076-8E71-0319C7E9E9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8D2B116-6636-4B13-891E-F6C874EDEDED}" type="datetimeFigureOut">
              <a:rPr lang="it-IT"/>
              <a:pPr>
                <a:defRPr/>
              </a:pPr>
              <a:t>18/04/2013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C35E006-6391-461E-A26C-706883BF44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10F45026-F30D-4332-A07D-8553DC81F3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982A312-750B-44B7-8B85-B836381FB81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5A3914B-B1F5-49D8-9522-D1E0D73B5DD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fld id="{229235B9-91AD-4D32-A579-DA5C0F41BEFE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2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4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6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6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6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16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6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6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6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6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16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16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6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2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megghy.com/immagini/wallpaper/sfondi%20religiosi/religiosi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" y="-2434"/>
            <a:ext cx="9143586" cy="686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1143000"/>
            <a:ext cx="9067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 </a:t>
            </a:r>
            <a:r>
              <a:rPr lang="ca-ES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Quarta  domenica </a:t>
            </a:r>
          </a:p>
          <a:p>
            <a:pPr algn="ctr" eaLnBrk="0" hangingPunct="0">
              <a:defRPr/>
            </a:pPr>
            <a:r>
              <a:rPr lang="ca-ES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di Pasqua</a:t>
            </a:r>
            <a:r>
              <a:rPr lang="ca-E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14272" y="3714750"/>
            <a:ext cx="46233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A08C7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21 </a:t>
            </a:r>
            <a:r>
              <a:rPr lang="ca-E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aprile </a:t>
            </a:r>
            <a:r>
              <a:rPr lang="ca-E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2013</a:t>
            </a:r>
            <a:endParaRPr lang="ca-ES" sz="4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25604" name="Rettangolo 4"/>
          <p:cNvSpPr>
            <a:spLocks noChangeArrowheads="1"/>
          </p:cNvSpPr>
          <p:nvPr/>
        </p:nvSpPr>
        <p:spPr bwMode="auto">
          <a:xfrm>
            <a:off x="1643063" y="5000625"/>
            <a:ext cx="5683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4800" b="1" i="1">
                <a:solidFill>
                  <a:srgbClr val="13FF0F"/>
                </a:solidFill>
                <a:latin typeface="Comic Sans MS" pitchFamily="66" charset="0"/>
              </a:rPr>
              <a:t>Gesù Buon Pastore</a:t>
            </a:r>
          </a:p>
        </p:txBody>
      </p:sp>
      <p:sp>
        <p:nvSpPr>
          <p:cNvPr id="25605" name="CasellaDiTesto 6"/>
          <p:cNvSpPr txBox="1">
            <a:spLocks noChangeArrowheads="1"/>
          </p:cNvSpPr>
          <p:nvPr/>
        </p:nvSpPr>
        <p:spPr bwMode="auto">
          <a:xfrm>
            <a:off x="1214438" y="5786438"/>
            <a:ext cx="7572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800" b="1" i="1">
                <a:solidFill>
                  <a:srgbClr val="13FF0F"/>
                </a:solidFill>
              </a:rPr>
              <a:t>Giornata delle Vocazioni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alessandrafavini.xoom.it/virgiliowizard/sites/default/files/sp_wizard/usr/buon%20pasto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-34295"/>
            <a:ext cx="5290904" cy="68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latin typeface="Arial" charset="0"/>
            </a:endParaRPr>
          </a:p>
        </p:txBody>
      </p:sp>
      <p:pic>
        <p:nvPicPr>
          <p:cNvPr id="110595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Morte, dov’è   la tua vittoria?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1619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2643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Tu, Signore amante della vita, 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469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Fede\Desktop\cuorebp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Tu mi hai donato la tua vita,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io voglio donar la mia a te.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5716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673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35113" y="612775"/>
            <a:ext cx="60737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dirty="0">
                <a:latin typeface="Calibri" pitchFamily="34" charset="0"/>
                <a:cs typeface="Times New Roman" pitchFamily="18" charset="0"/>
              </a:rPr>
              <a:t>Custodisci benigno, o Dio nostro Padre, il gregge che hai redento con il sangue prezioso del tuo Figlio, e guidalo ai pascoli eterni del cielo. </a:t>
            </a:r>
          </a:p>
          <a:p>
            <a:pPr algn="just" eaLnBrk="0" hangingPunct="0"/>
            <a:r>
              <a:rPr lang="it-IT" sz="4000" dirty="0">
                <a:latin typeface="Calibri" pitchFamily="34" charset="0"/>
                <a:cs typeface="Times New Roman" pitchFamily="18" charset="0"/>
              </a:rPr>
              <a:t>Per Cristo nostro Signore.											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8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666" y="1161365"/>
            <a:ext cx="4671334" cy="3059724"/>
          </a:xfrm>
          <a:prstGeom prst="rect">
            <a:avLst/>
          </a:prstGeom>
        </p:spPr>
      </p:pic>
      <p:pic>
        <p:nvPicPr>
          <p:cNvPr id="9219" name="Picture 3" descr="C:\Users\Fede\Desktop\Concorso fotografico\Pescia a naso in su 2012\pasta-fritt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0283" y="2636912"/>
            <a:ext cx="5112568" cy="194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4509120"/>
            <a:ext cx="91565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all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 maggio ore 15.30</a:t>
            </a:r>
            <a:endParaRPr lang="it-IT" sz="5400" b="1" cap="all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283" y="-233036"/>
            <a:ext cx="6061433" cy="273630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-36512" y="5742479"/>
            <a:ext cx="91565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all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ISCRIZIONI APERTE!</a:t>
            </a:r>
            <a:endParaRPr lang="it-IT" sz="5400" b="1" cap="all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86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E con il tuo spirito.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Vi benedica Dio onnipotente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Padre e Figlio e Spirito Santo.		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Nel nome del Signore: andate in pace.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Rendiamo grazie a Dio.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6131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 eaLnBrk="0" hangingPunct="0"/>
            <a:r>
              <a:rPr lang="it-I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  <a:cs typeface="+mn-cs"/>
              </a:rPr>
              <a:t>Ciao a tutti</a:t>
            </a:r>
          </a:p>
          <a:p>
            <a:pPr algn="ctr" eaLnBrk="0" hangingPunct="0"/>
            <a:r>
              <a:rPr lang="it-I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  <a:cs typeface="+mn-cs"/>
              </a:rPr>
              <a:t>e</a:t>
            </a:r>
            <a:endParaRPr lang="it-I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CCCC"/>
                  </a:gs>
                </a:gsLst>
                <a:lin ang="18900000" scaled="1"/>
              </a:gradFill>
              <a:effectLst>
                <a:outerShdw dist="107763" dir="13500000" algn="ctr" rotWithShape="0">
                  <a:srgbClr val="868686">
                    <a:alpha val="50000"/>
                  </a:srgbClr>
                </a:outerShdw>
              </a:effectLst>
              <a:latin typeface="Impact"/>
              <a:cs typeface="+mn-cs"/>
            </a:endParaRPr>
          </a:p>
          <a:p>
            <a:pPr algn="ctr" eaLnBrk="0" hangingPunct="0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  <a:cs typeface="+mn-cs"/>
              </a:rPr>
              <a:t>buona domenica</a:t>
            </a:r>
          </a:p>
        </p:txBody>
      </p:sp>
    </p:spTree>
    <p:extLst>
      <p:ext uri="{BB962C8B-B14F-4D97-AF65-F5344CB8AC3E}">
        <p14:creationId xmlns:p14="http://schemas.microsoft.com/office/powerpoint/2010/main" val="368168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57290" y="714356"/>
            <a:ext cx="648126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8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Credo Cristo</a:t>
            </a:r>
          </a:p>
        </p:txBody>
      </p:sp>
    </p:spTree>
    <p:extLst>
      <p:ext uri="{BB962C8B-B14F-4D97-AF65-F5344CB8AC3E}">
        <p14:creationId xmlns:p14="http://schemas.microsoft.com/office/powerpoint/2010/main" val="201341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188640"/>
            <a:ext cx="8216900" cy="3046412"/>
          </a:xfrm>
          <a:prstGeom prst="rect">
            <a:avLst/>
          </a:prstGeom>
          <a:solidFill>
            <a:srgbClr val="FFFFFF">
              <a:alpha val="80000"/>
            </a:srgbClr>
          </a:solidFill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risorto,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nella tua potenza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speranza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Credo che risorgerò con te</a:t>
            </a:r>
          </a:p>
        </p:txBody>
      </p:sp>
    </p:spTree>
    <p:extLst>
      <p:ext uri="{BB962C8B-B14F-4D97-AF65-F5344CB8AC3E}">
        <p14:creationId xmlns:p14="http://schemas.microsoft.com/office/powerpoint/2010/main" val="26537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95936" y="620688"/>
            <a:ext cx="5148064" cy="501675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Io credo che tu sei risorto,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Io credo nella tua potenza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Io credo che tu sei speranza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Credo che risorgerò con te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64" y="0"/>
            <a:ext cx="3516443" cy="68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63550" y="188640"/>
            <a:ext cx="8216900" cy="3046412"/>
          </a:xfrm>
          <a:prstGeom prst="rect">
            <a:avLst/>
          </a:prstGeom>
          <a:solidFill>
            <a:srgbClr val="FFFFFF">
              <a:alpha val="80000"/>
            </a:srgbClr>
          </a:solidFill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risorto,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nella tua potenza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Io credo che tu sei speranza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Credo che risorgerò con te</a:t>
            </a:r>
          </a:p>
        </p:txBody>
      </p:sp>
    </p:spTree>
    <p:extLst>
      <p:ext uri="{BB962C8B-B14F-4D97-AF65-F5344CB8AC3E}">
        <p14:creationId xmlns:p14="http://schemas.microsoft.com/office/powerpoint/2010/main" val="20454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64381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Dio, Padre buono,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che ci perdona sempre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N:\05 Fotografie\Cattedrale\Pasqua\Pasqua 2009\Pasqua 2009 0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14313" y="0"/>
            <a:ext cx="3929062" cy="317023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Gloria,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gloria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 cielo a Dio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 pace in terra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agli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di buona volontà.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625" y="3071813"/>
            <a:ext cx="4000500" cy="3143250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 lodiamo,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 benediciamo,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val="312997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5" y="-21542"/>
            <a:ext cx="9144000" cy="682591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643563" y="260648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67544" y="3140968"/>
            <a:ext cx="3816424" cy="1323439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535113" y="5534025"/>
            <a:ext cx="6073775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 di noi,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val="101651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438" y="214313"/>
            <a:ext cx="3780482" cy="378565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in cielo a Dio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e pace in terra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agli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252891" y="3116717"/>
            <a:ext cx="3780483" cy="3170099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Ti adoriamo,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ti glorifichiamo,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val="410209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N:\05 Fotografie\Cattedrale\Pasqua\Pasqua 2009\Pasqua 2009 06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214313"/>
            <a:ext cx="4357687" cy="255454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Tu che togli i peccati del mondo, accogli la nostra supplica.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436096" y="3071813"/>
            <a:ext cx="3707904" cy="3786187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Tu che siedi alla destra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del Padre,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abbi pietà,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pietà di noi,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val="76433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  <p:extLst>
      <p:ext uri="{BB962C8B-B14F-4D97-AF65-F5344CB8AC3E}">
        <p14:creationId xmlns:p14="http://schemas.microsoft.com/office/powerpoint/2010/main" val="83192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>
                <a:latin typeface="Calibri" pitchFamily="34" charset="0"/>
                <a:cs typeface="Times New Roman" pitchFamily="18" charset="0"/>
              </a:rPr>
              <a:t>O Dio, fonte della gioia e della pace, che hai affidato al potere regale del tuo Figlio le sorti degli uomini e dei popoli, sostienici con la forza del tuo Spirito, e fa' che nelle vicende del tempo, non ci separiamo mai dal nostro pastore che ci guida alle sorgenti della vita. Egli è Dio, e vive e regna con te, nell'unità dello Spirito Santo, per tutti i secoli dei secoli.	</a:t>
            </a:r>
          </a:p>
          <a:p>
            <a:pPr algn="just" eaLnBrk="0" hangingPunct="0"/>
            <a:r>
              <a:rPr lang="it-IT" sz="2000">
                <a:latin typeface="Calibri" pitchFamily="34" charset="0"/>
                <a:cs typeface="Times New Roman" pitchFamily="18" charset="0"/>
              </a:rPr>
              <a:t>					</a:t>
            </a:r>
            <a:r>
              <a:rPr lang="it-IT" sz="4000">
                <a:latin typeface="Calibri" pitchFamily="34" charset="0"/>
                <a:cs typeface="Times New Roman" pitchFamily="18" charset="0"/>
              </a:rPr>
              <a:t>		</a:t>
            </a:r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4035" name="Picture 6" descr="http://www.studioesseci.net/allegati/mostre/301/029%20montesano%20-%20il%20buon%20pastore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4888" y="0"/>
            <a:ext cx="4329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547AF9E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-47625"/>
            <a:ext cx="7319963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215313" cy="6143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ObliqueTopLeft"/>
              <a:lightRig rig="legacyNormal3" dir="t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E' risorto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i="1">
                <a:latin typeface="Calibri" pitchFamily="34" charset="0"/>
                <a:ea typeface="Times New Roman" pitchFamily="18" charset="0"/>
              </a:rPr>
              <a:t>Dagli Atti degli Apostoli</a:t>
            </a:r>
            <a:endParaRPr lang="it-IT" sz="4000">
              <a:latin typeface="Calibri" pitchFamily="34" charset="0"/>
              <a:ea typeface="Times New Roman" pitchFamily="18" charset="0"/>
            </a:endParaRPr>
          </a:p>
          <a:p>
            <a:pPr algn="just" eaLnBrk="0" hangingPunct="0"/>
            <a:r>
              <a:rPr lang="it-IT" sz="4000">
                <a:latin typeface="Calibri" pitchFamily="34" charset="0"/>
                <a:ea typeface="Times New Roman" pitchFamily="18" charset="0"/>
              </a:rPr>
              <a:t>In quei giorni, Paolo e Bàrnaba, proseguendo da Perge, arrivarono ad Antiòchia in Pisìdia, e, entrati nella sinagoga nel giorno di sabato, sedettero.</a:t>
            </a:r>
          </a:p>
          <a:p>
            <a:pPr algn="just" eaLnBrk="0" hangingPunct="0"/>
            <a:r>
              <a:rPr lang="it-IT" sz="4000">
                <a:latin typeface="Calibri" pitchFamily="34" charset="0"/>
                <a:ea typeface="Times New Roman" pitchFamily="18" charset="0"/>
              </a:rPr>
              <a:t>Molti Giudei e prosèliti credenti in Dio seguirono Paolo e Bàrnaba ed essi, intrattenendosi con loro, cercavano di persuaderli a perseverare nella grazia di Dio.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2"/>
          <p:cNvSpPr>
            <a:spLocks noChangeArrowheads="1"/>
          </p:cNvSpPr>
          <p:nvPr/>
        </p:nvSpPr>
        <p:spPr bwMode="auto">
          <a:xfrm>
            <a:off x="142875" y="0"/>
            <a:ext cx="87153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Il sabato seguente quasi tutta la città si radunò per ascoltare la parola del Signore. Quando videro quella moltitudine, i Giudei furono ricolmi di gelosia e con parole ingiuriose contrastavano le affermazioni di Paolo.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ttangolo 1"/>
          <p:cNvSpPr>
            <a:spLocks noChangeArrowheads="1"/>
          </p:cNvSpPr>
          <p:nvPr/>
        </p:nvSpPr>
        <p:spPr bwMode="auto">
          <a:xfrm>
            <a:off x="214313" y="41275"/>
            <a:ext cx="864393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Allora Paolo e Bàrnaba con franchezza dichiararono: «Era necessario che fosse proclamata prima di tutto a voi la parola di Dio, ma poiché la respingete e non vi giudicate degni della vita eterna, ecco: noi ci rivolgiamo ai pagani. Così infatti ci ha ordinato il Signore: “Io ti ho posto per essere luce delle genti, perché tu porti la salvezza sino all’estremità della terra”».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Nell’udire ciò, i pagani si rallegravano e glorificavano la parola del Signore, e tutti quelli che erano destinati alla vita eterna credettero. La parola del Signore si diffondeva per tutta la regione. Ma i Giudei sobillarono le pie donne della nobiltà e i notabili della città e suscitarono una persecuzione contro Paolo e Bàrnaba e li cacciarono dal loro territorio.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715375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Allora essi, scossa contro di loro la polvere dei piedi, andarono a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Icònio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. I discepoli erano pieni di gioia e di Spirito Santo. </a:t>
            </a:r>
          </a:p>
          <a:p>
            <a:pPr algn="just" eaLnBrk="0" hangingPunct="0">
              <a:defRPr/>
            </a:pPr>
            <a:endParaRPr lang="it-IT" sz="4000" dirty="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Parola di Dio.     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3.bp.blogspot.com/-6zVyorVm6Jc/UBtT2ZrgTcI/AAAAAAAAFfI/mObWW5EJJzg/s1600/ponte+a+elsa+0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546" y="-26735"/>
            <a:ext cx="9175975" cy="688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8407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C14FF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Salmo responsoriale</a:t>
            </a:r>
            <a:r>
              <a:rPr lang="ca-ES" sz="28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endParaRPr lang="ca-ES" sz="6600" b="1" i="1" dirty="0">
              <a:solidFill>
                <a:schemeClr val="bg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1676400"/>
            <a:ext cx="6561138" cy="7080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14282" y="3714752"/>
            <a:ext cx="8715436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latin typeface="Comic Sans MS" pitchFamily="66" charset="0"/>
                <a:cs typeface="+mn-cs"/>
              </a:rPr>
              <a:t>Acclamate il Signore, </a:t>
            </a:r>
          </a:p>
          <a:p>
            <a:pPr eaLnBrk="0" hangingPunct="0">
              <a:defRPr/>
            </a:pPr>
            <a:r>
              <a:rPr lang="it-IT" sz="4000" b="1" i="1" dirty="0">
                <a:latin typeface="Comic Sans MS" pitchFamily="66" charset="0"/>
                <a:cs typeface="+mn-cs"/>
              </a:rPr>
              <a:t>voi tutti della terra,</a:t>
            </a:r>
          </a:p>
          <a:p>
            <a:pPr eaLnBrk="0" hangingPunct="0">
              <a:defRPr/>
            </a:pPr>
            <a:r>
              <a:rPr lang="it-IT" sz="4000" b="1" i="1" dirty="0">
                <a:latin typeface="Comic Sans MS" pitchFamily="66" charset="0"/>
                <a:cs typeface="+mn-cs"/>
              </a:rPr>
              <a:t>servite il Signore nella gioia, presentatevi a lui con esultanza.</a:t>
            </a:r>
            <a:endParaRPr lang="ca-ES" sz="4000" b="1" i="1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antamariaallafonte.it/blog/wp-content/uploads/2012/04/Mausoleums_der_Galla_Placidia_in_Ravenna_0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14313" y="357188"/>
            <a:ext cx="8715375" cy="255428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06A1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Riconoscete che solo il Signore è Dio: egli ci ha fatti e noi siamo suoi, suo popolo e gregge del suo pascolo.</a:t>
            </a:r>
            <a:endParaRPr lang="ca-ES" sz="4000" b="1" i="1" dirty="0">
              <a:solidFill>
                <a:srgbClr val="06A12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aradoxplace.com/Perspectives/Venice%20&amp;%20N%20Italy/Ravenna/Ravenna_Images/San_Vitale/Galla-Placidia-Pigeons-2B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31" y="13752"/>
            <a:ext cx="8958571" cy="684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7025" y="285728"/>
            <a:ext cx="7531123" cy="2554545"/>
          </a:xfrm>
          <a:prstGeom prst="rect">
            <a:avLst/>
          </a:prstGeom>
          <a:solidFill>
            <a:srgbClr val="0C14FF">
              <a:alpha val="78038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Perché buono è il Signore, </a:t>
            </a:r>
          </a:p>
          <a:p>
            <a:pPr eaLnBrk="0" hangingPunct="0">
              <a:defRPr/>
            </a:pPr>
            <a:r>
              <a:rPr lang="it-IT" sz="4000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il suo amore è per sempre, </a:t>
            </a:r>
          </a:p>
          <a:p>
            <a:pPr eaLnBrk="0" hangingPunct="0">
              <a:defRPr/>
            </a:pPr>
            <a:r>
              <a:rPr lang="it-IT" sz="4000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la sua fedeltà </a:t>
            </a:r>
          </a:p>
          <a:p>
            <a:pPr eaLnBrk="0" hangingPunct="0">
              <a:defRPr/>
            </a:pPr>
            <a:r>
              <a:rPr lang="it-IT" sz="4000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di generazione in generazione.</a:t>
            </a:r>
            <a:endParaRPr lang="ca-ES" sz="4000" i="1" dirty="0">
              <a:solidFill>
                <a:schemeClr val="bg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0.gstatic.com/images?q=tbn:ANd9GcSGgZH9nhdWaC0k-1Ni71d0A--rOgURBqsZKi_V0L-xrNpUij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400"/>
            <a:ext cx="9195300" cy="686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14313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3" descr="beato%20angelico%20auferstehu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5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6072188" y="428625"/>
            <a:ext cx="3071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 dirty="0">
                <a:latin typeface="Tahoma" pitchFamily="34" charset="0"/>
                <a:cs typeface="Tahoma" pitchFamily="34" charset="0"/>
              </a:rPr>
              <a:t>Alleluia,</a:t>
            </a:r>
          </a:p>
          <a:p>
            <a:pPr eaLnBrk="0" hangingPunct="0"/>
            <a:r>
              <a:rPr lang="it-IT" sz="4000" b="1" dirty="0">
                <a:latin typeface="Tahoma" pitchFamily="34" charset="0"/>
                <a:cs typeface="Tahoma" pitchFamily="34" charset="0"/>
              </a:rPr>
              <a:t>alleluia</a:t>
            </a:r>
          </a:p>
          <a:p>
            <a:pPr eaLnBrk="0" hangingPunct="0"/>
            <a:r>
              <a:rPr lang="it-IT" sz="4000" b="1" dirty="0">
                <a:latin typeface="Tahoma" pitchFamily="34" charset="0"/>
                <a:cs typeface="Tahoma" pitchFamily="34" charset="0"/>
              </a:rPr>
              <a:t>a colui che </a:t>
            </a:r>
          </a:p>
          <a:p>
            <a:pPr eaLnBrk="0" hangingPunct="0"/>
            <a:r>
              <a:rPr lang="it-IT" sz="4000" b="1" dirty="0">
                <a:latin typeface="Tahoma" pitchFamily="34" charset="0"/>
                <a:cs typeface="Tahoma" pitchFamily="34" charset="0"/>
              </a:rPr>
              <a:t>risuscitò. </a:t>
            </a:r>
          </a:p>
          <a:p>
            <a:pPr eaLnBrk="0" hangingPunct="0"/>
            <a:r>
              <a:rPr lang="it-IT" sz="4000" b="1" dirty="0">
                <a:latin typeface="Tahoma" pitchFamily="34" charset="0"/>
                <a:cs typeface="Tahoma" pitchFamily="34" charset="0"/>
              </a:rPr>
              <a:t>Alleluia, </a:t>
            </a:r>
          </a:p>
          <a:p>
            <a:pPr eaLnBrk="0" hangingPunct="0"/>
            <a:r>
              <a:rPr lang="it-IT" sz="4000" b="1" dirty="0">
                <a:latin typeface="Tahoma" pitchFamily="34" charset="0"/>
                <a:cs typeface="Tahoma" pitchFamily="34" charset="0"/>
              </a:rPr>
              <a:t>alleluia,</a:t>
            </a:r>
          </a:p>
          <a:p>
            <a:pPr eaLnBrk="0" hangingPunct="0"/>
            <a:r>
              <a:rPr lang="it-IT" sz="4000" b="1" dirty="0">
                <a:latin typeface="Tahoma" pitchFamily="34" charset="0"/>
                <a:cs typeface="Tahoma" pitchFamily="34" charset="0"/>
              </a:rPr>
              <a:t>gloria </a:t>
            </a:r>
          </a:p>
          <a:p>
            <a:pPr eaLnBrk="0" hangingPunct="0"/>
            <a:r>
              <a:rPr lang="it-IT" sz="4000" b="1" dirty="0">
                <a:latin typeface="Tahoma" pitchFamily="34" charset="0"/>
                <a:cs typeface="Tahoma" pitchFamily="34" charset="0"/>
              </a:rPr>
              <a:t>al nome </a:t>
            </a:r>
          </a:p>
          <a:p>
            <a:pPr eaLnBrk="0" hangingPunct="0"/>
            <a:r>
              <a:rPr lang="it-IT" sz="4000" b="1" dirty="0">
                <a:latin typeface="Tahoma" pitchFamily="34" charset="0"/>
                <a:cs typeface="Tahoma" pitchFamily="34" charset="0"/>
              </a:rPr>
              <a:t>di Gesù.</a:t>
            </a:r>
            <a:endParaRPr lang="it-IT" sz="4000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6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aiborg.net/prophecy/images/jesus-christ-superstar-la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8625" y="357188"/>
            <a:ext cx="821531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un'alba nuova,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risorto è Gesù: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gioia esplode tra noi;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2.gstatic.com/images?q=tbn:ANd9GcTh-dwurjF4PZEpCcOXJfM-KQhgf58oqL8NeWD07c0QrDCWSd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671" y="16024"/>
            <a:ext cx="9173721" cy="68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rgamena 2 5"/>
          <p:cNvSpPr/>
          <p:nvPr/>
        </p:nvSpPr>
        <p:spPr bwMode="auto">
          <a:xfrm>
            <a:off x="500034" y="714356"/>
            <a:ext cx="7715304" cy="5643602"/>
          </a:xfrm>
          <a:prstGeom prst="horizontalScroll">
            <a:avLst/>
          </a:prstGeom>
          <a:solidFill>
            <a:srgbClr val="FFFFFF">
              <a:alpha val="6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/>
            <a:lightRig rig="threePt" dir="t"/>
          </a:scene3d>
        </p:spPr>
        <p:txBody>
          <a:bodyPr/>
          <a:lstStyle/>
          <a:p>
            <a:pPr eaLnBrk="0" hangingPunct="0">
              <a:defRPr/>
            </a:pPr>
            <a:r>
              <a:rPr lang="it-IT" sz="6000" b="1" dirty="0">
                <a:latin typeface="Monotype Corsiva" pitchFamily="66" charset="0"/>
                <a:cs typeface="Arial" pitchFamily="34" charset="0"/>
              </a:rPr>
              <a:t>Io sono il buon pastore, dice il Signore, conosco le mie pecore e le mie pecore conoscono me.</a:t>
            </a:r>
          </a:p>
          <a:p>
            <a:pPr eaLnBrk="0" hangingPunct="0">
              <a:defRPr/>
            </a:pPr>
            <a:endParaRPr lang="it-IT" sz="6000" b="1" dirty="0"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3" descr="beato%20angelico%20auferstehu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5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6072188" y="428625"/>
            <a:ext cx="3071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Alleluia,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alleluia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 colui che 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risuscitò. 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Alleluia, 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alleluia,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gloria 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al nome </a:t>
            </a:r>
          </a:p>
          <a:p>
            <a:pPr eaLnBrk="0" hangingPunct="0"/>
            <a:r>
              <a:rPr lang="it-IT" sz="4000" b="1"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Giovanni.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7347" name="Picture 4" descr="C:\Users\Fede\Desktop\22100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50" y="142875"/>
            <a:ext cx="3402013" cy="13239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 quel tempo,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Gesù disse: </a:t>
            </a:r>
            <a:endParaRPr lang="it-IT" dirty="0">
              <a:solidFill>
                <a:srgbClr val="FF0000"/>
              </a:solidFill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714750" y="285750"/>
            <a:ext cx="4929188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«Le mie pecore ascoltano la mia voce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io le conosco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ed esse mi seguono.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valbrembanaweb.it/valbrembanaweb/gallery/1_fauna/peco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677863" y="214313"/>
            <a:ext cx="7788275" cy="132397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Io do loro la vita eterna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non andranno perdute in eterno </a:t>
            </a:r>
            <a:endParaRPr lang="it-IT" dirty="0">
              <a:solidFill>
                <a:srgbClr val="FF0000"/>
              </a:solidFill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C:\Users\Fede\Desktop\gesù sf buon pastore big stupen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214313" y="285750"/>
            <a:ext cx="8643937" cy="70802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 nessuno le strapperà dalla mia mano.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8" descr="http://www.sardiniafarm.com/immagini%20diario/Agnello%20-%20100_03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214313" y="4714875"/>
            <a:ext cx="8715375" cy="193833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Il Padre mio, che me le ha date, è più grande di tutti e nessuno può strapparle dalla mano del Padre.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FF"/>
          </a:solidFill>
          <a:ln w="2857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000125" y="571500"/>
            <a:ext cx="7786688" cy="70802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Io e il Padre siamo una cosa sola».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magine 4" descr="http://localhost:1080/download/immagini/11IC_Quar_Pasq/12C_4Pas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89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214313" y="5857875"/>
            <a:ext cx="8715375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4516" name="WordArt 6"/>
          <p:cNvSpPr>
            <a:spLocks noChangeArrowheads="1" noChangeShapeType="1" noTextEdit="1"/>
          </p:cNvSpPr>
          <p:nvPr/>
        </p:nvSpPr>
        <p:spPr bwMode="auto">
          <a:xfrm>
            <a:off x="5435600" y="128588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18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1285875"/>
            <a:ext cx="37861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Chiesa canta: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alleluia,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Cristo Risorto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parrocchiadiferno.it/images/GESU%27_BUON_PASTO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4743"/>
            <a:ext cx="4824536" cy="685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 onnipotente, creatore del cielo e della terra; e in Gesù Cristo, suo unico Figlio, nostro Signore, </a:t>
            </a:r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la comunione dei santi, la remissione dei peccati, la risurrezione della carne, 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C:\Documents and Settings\Proprietario.TOM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9850"/>
            <a:ext cx="4786313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43240" y="2214554"/>
            <a:ext cx="6000760" cy="14700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Testimoni </a:t>
            </a:r>
            <a:b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dell’Amore</a:t>
            </a:r>
            <a:endParaRPr lang="it-IT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5918" y="3214686"/>
            <a:ext cx="678661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dona a questa umanità.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3714752"/>
            <a:ext cx="8001056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r>
              <a:rPr lang="it-IT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Il tuo Spirito, Signore, </a:t>
            </a:r>
          </a:p>
          <a:p>
            <a:r>
              <a:rPr lang="it-IT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in ogni tempo ci fa segno del tuo amore per il mondo.</a:t>
            </a:r>
          </a:p>
          <a:p>
            <a:r>
              <a:rPr lang="it-IT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Tra la gente noi viviamo la tua missione nella fede che ci fa condivisione</a:t>
            </a:r>
            <a:r>
              <a:rPr lang="it-IT" sz="3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dona a questa umanità.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http://tillilh9821.altervista.org/albums/userpics/10001/1121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857750" y="2071688"/>
            <a:ext cx="428625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Dona lo Spirito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tutti noi,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ai discepoli suoi;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143248"/>
            <a:ext cx="792961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Parola della vita noi proclamiamo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storia del tuo amore raccontiamo. Tra la gente noi viviamo una certezza: che tu offri ad ogni uomo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giorni di grazia.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/>
            <a:r>
              <a:rPr lang="it-IT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dona a questa umanità.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dawson-strada-can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3528" y="188640"/>
            <a:ext cx="8496944" cy="230832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 pastore sei con noi, guidi il cammino, 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 raduni come chiesa per il regno.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 la gente noi viviamo nuova speranza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gioia che ci dà la tua presenza</a:t>
            </a:r>
          </a:p>
        </p:txBody>
      </p:sp>
    </p:spTree>
    <p:extLst>
      <p:ext uri="{BB962C8B-B14F-4D97-AF65-F5344CB8AC3E}">
        <p14:creationId xmlns:p14="http://schemas.microsoft.com/office/powerpoint/2010/main" val="147934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214686"/>
            <a:ext cx="735811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02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57188" y="2214563"/>
            <a:ext cx="6643687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Santo, </a:t>
            </a:r>
            <a:endParaRPr lang="it-IT" sz="4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Santo, </a:t>
            </a:r>
            <a:endParaRPr lang="it-IT" sz="4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120" y="-243408"/>
            <a:ext cx="3435732" cy="715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6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71563" y="2643188"/>
            <a:ext cx="6929437" cy="157003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l'uomo rinasce a libertà,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grida l'annuncio di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196-1-zoom-1-pallonc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139562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cielo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val="16971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pallonc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47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57194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004048" y="-27384"/>
            <a:ext cx="4146279" cy="6863417"/>
          </a:xfrm>
          <a:prstGeom prst="rect">
            <a:avLst/>
          </a:prstGeom>
          <a:solidFill>
            <a:schemeClr val="bg1">
              <a:alpha val="63137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C1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C1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  <a:endParaRPr lang="it-IT" sz="4000" dirty="0" smtClean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endParaRPr lang="it-IT" sz="4000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dirty="0">
                <a:solidFill>
                  <a:srgbClr val="0C1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C1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  <p:pic>
        <p:nvPicPr>
          <p:cNvPr id="4098" name="Picture 2" descr="C:\Users\fede\Desktop\5281318534_031bc401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8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60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403648" y="764704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305874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46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3" descr="Eucaristia 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val="142525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40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2" descr="0015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05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59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scalabriniane.org/salute/logo_salu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0"/>
            <a:ext cx="7983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71563" y="4919663"/>
            <a:ext cx="7429500" cy="193833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RISORTO CRISTO, ALLELUIA!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UNO SPIRITO NUOVO EFFONDERÀ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IL MONDO INTERO RINNOVERÀ</a:t>
            </a:r>
            <a:r>
              <a:rPr lang="it-IT" sz="4000" b="1" dirty="0">
                <a:latin typeface="+mn-lt"/>
                <a:cs typeface="+mn-cs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9908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8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regno,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tua 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644008" cy="6885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52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86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942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74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81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66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209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amicizia</a:t>
            </a:r>
          </a:p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lang="it-IT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12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blenio.com/Data/trekking%20so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14500" y="1857375"/>
            <a:ext cx="5929313" cy="46164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È RISORTO CRISTO, ALLELUIA!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UNO SPIRITO NUOVO EFFONDERÀ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IL MONDO INTERO RINNOVERÀ.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grande</a:t>
            </a:r>
            <a:endParaRPr lang="it-IT" sz="66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56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112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7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458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193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745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87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8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7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2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Beati gli invitati </a:t>
            </a:r>
          </a:p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alla Cena del Signore. </a:t>
            </a:r>
          </a:p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Ecco l’agnello di Dio, </a:t>
            </a:r>
          </a:p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che toglie i peccati del mondo.</a:t>
            </a:r>
          </a:p>
          <a:p>
            <a:pPr algn="just" eaLnBrk="0" hangingPunct="0">
              <a:defRPr/>
            </a:pPr>
            <a:endParaRPr lang="it-IT" sz="1600" dirty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io sarò salvato.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Fede\Desktop\y1plNQkx0Uez9fEiptf5Hu5pg4-xDuisa3BEuvf44R6_sfLdP-oRg2p1TghaUYNDvxOFD6V_V4jJ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5" y="31750"/>
            <a:ext cx="5000625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20" y="1720840"/>
            <a:ext cx="6357982" cy="341632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cs typeface="+mn-cs"/>
              </a:rPr>
              <a:t>Cristo è risorto Veramente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latin typeface="Arial" charset="0"/>
            </a:endParaRPr>
          </a:p>
        </p:txBody>
      </p:sp>
      <p:pic>
        <p:nvPicPr>
          <p:cNvPr id="104451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ChangeArrowheads="1"/>
          </p:cNvSpPr>
          <p:nvPr/>
        </p:nvSpPr>
        <p:spPr bwMode="auto">
          <a:xfrm>
            <a:off x="521493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latin typeface="Arial" charset="0"/>
                <a:ea typeface="Times New Roman" pitchFamily="18" charset="0"/>
              </a:rPr>
              <a:t>Morte, dov’è   la tua vittoria?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latin typeface="Arial" charset="0"/>
                <a:ea typeface="Times New Roman" pitchFamily="18" charset="0"/>
              </a:rPr>
              <a:t>Paura non mi puoi far più.</a:t>
            </a:r>
            <a:endParaRPr lang="it-IT" sz="4400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latin typeface="Arial" charset="0"/>
            </a:endParaRPr>
          </a:p>
        </p:txBody>
      </p:sp>
      <p:pic>
        <p:nvPicPr>
          <p:cNvPr id="105475" name="Picture 2" descr="C:\Users\Fede\Desktop\ricorrenze_files\104_05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latin typeface="Arial" charset="0"/>
            </a:endParaRPr>
          </a:p>
        </p:txBody>
      </p:sp>
      <p:pic>
        <p:nvPicPr>
          <p:cNvPr id="106499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1"/>
          <p:cNvSpPr>
            <a:spLocks noChangeArrowheads="1"/>
          </p:cNvSpPr>
          <p:nvPr/>
        </p:nvSpPr>
        <p:spPr bwMode="auto">
          <a:xfrm>
            <a:off x="214313" y="428625"/>
            <a:ext cx="5429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latin typeface="Arial" charset="0"/>
                <a:ea typeface="Times New Roman" pitchFamily="18" charset="0"/>
              </a:rPr>
              <a:t>Tu, Signore amante della vita, 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latin typeface="Arial" charset="0"/>
                <a:ea typeface="Times New Roman" pitchFamily="18" charset="0"/>
              </a:rPr>
              <a:t>mi hai creato per l’eternità.</a:t>
            </a:r>
            <a:endParaRPr lang="it-IT" sz="4400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latin typeface="Arial" charset="0"/>
                <a:cs typeface="Times New Roman" pitchFamily="18" charset="0"/>
              </a:rPr>
              <a:t> </a:t>
            </a:r>
            <a:endParaRPr lang="it-IT" sz="4400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ChangeArrowheads="1"/>
          </p:cNvSpPr>
          <p:nvPr/>
        </p:nvSpPr>
        <p:spPr bwMode="auto">
          <a:xfrm>
            <a:off x="285750" y="-4763"/>
            <a:ext cx="46434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latin typeface="Arial" charset="0"/>
            </a:endParaRPr>
          </a:p>
        </p:txBody>
      </p:sp>
      <p:pic>
        <p:nvPicPr>
          <p:cNvPr id="108547" name="Picture 2" descr="C:\Users\Fede\Desktop\ricorrenze_files\sepolcro-vu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-60325"/>
            <a:ext cx="42862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Fede\Desktop\cuorebp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1"/>
          <p:cNvSpPr>
            <a:spLocks noChangeArrowheads="1"/>
          </p:cNvSpPr>
          <p:nvPr/>
        </p:nvSpPr>
        <p:spPr bwMode="auto">
          <a:xfrm>
            <a:off x="214313" y="336550"/>
            <a:ext cx="4786312" cy="61849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latin typeface="Arial" charset="0"/>
                <a:ea typeface="Times New Roman" pitchFamily="18" charset="0"/>
              </a:rPr>
              <a:t>Tu mi hai donato la tua vita,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latin typeface="Arial" charset="0"/>
                <a:ea typeface="Times New Roman" pitchFamily="18" charset="0"/>
              </a:rPr>
              <a:t>io voglio donar la mia a te.</a:t>
            </a:r>
            <a:endParaRPr lang="it-IT" sz="4400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>
              <a:latin typeface="Arial" charset="0"/>
            </a:endParaRPr>
          </a:p>
        </p:txBody>
      </p:sp>
      <p:pic>
        <p:nvPicPr>
          <p:cNvPr id="109572" name="Picture 3" descr="C:\Users\Fede\Desktop\cristo-con-un-bimbo-in-bracc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0"/>
            <a:ext cx="414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heme/theme1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</TotalTime>
  <Words>2313</Words>
  <Application>Microsoft Office PowerPoint</Application>
  <PresentationFormat>Presentazione su schermo (4:3)</PresentationFormat>
  <Paragraphs>378</Paragraphs>
  <Slides>116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16</vt:i4>
      </vt:variant>
      <vt:variant>
        <vt:lpstr>Titoli diapositive</vt:lpstr>
      </vt:variant>
      <vt:variant>
        <vt:i4>116</vt:i4>
      </vt:variant>
    </vt:vector>
  </HeadingPairs>
  <TitlesOfParts>
    <vt:vector size="144" baseType="lpstr">
      <vt:lpstr>Arial</vt:lpstr>
      <vt:lpstr>Arial Black</vt:lpstr>
      <vt:lpstr>Britannic Bold</vt:lpstr>
      <vt:lpstr>Calibri</vt:lpstr>
      <vt:lpstr>Comic Sans MS</vt:lpstr>
      <vt:lpstr>Cooper Black</vt:lpstr>
      <vt:lpstr>Eras Bold ITC</vt:lpstr>
      <vt:lpstr>Impact</vt:lpstr>
      <vt:lpstr>Monotype Corsiva</vt:lpstr>
      <vt:lpstr>Tahoma</vt:lpstr>
      <vt:lpstr>Times</vt:lpstr>
      <vt:lpstr>Times New Roman</vt:lpstr>
      <vt:lpstr>2_Struttura predefinita</vt:lpstr>
      <vt:lpstr>2_Tema di Office</vt:lpstr>
      <vt:lpstr>4_Tema di Office</vt:lpstr>
      <vt:lpstr>5_Tema di Office</vt:lpstr>
      <vt:lpstr>6_Tema di Office</vt:lpstr>
      <vt:lpstr>2_En blanco</vt:lpstr>
      <vt:lpstr>4_En blanco</vt:lpstr>
      <vt:lpstr>5_En blanco</vt:lpstr>
      <vt:lpstr>6_En blanco</vt:lpstr>
      <vt:lpstr>En blanco</vt:lpstr>
      <vt:lpstr>13_Tema di Office</vt:lpstr>
      <vt:lpstr>1_En blanco</vt:lpstr>
      <vt:lpstr>8_Tema di Office</vt:lpstr>
      <vt:lpstr>11_Tema di Office</vt:lpstr>
      <vt:lpstr>15_Tema di Office</vt:lpstr>
      <vt:lpstr>10_Tema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Testimoni  dell’Amore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Cattedrale Pescia</dc:creator>
  <cp:lastModifiedBy>Federico B.</cp:lastModifiedBy>
  <cp:revision>178</cp:revision>
  <dcterms:created xsi:type="dcterms:W3CDTF">2004-04-04T15:15:34Z</dcterms:created>
  <dcterms:modified xsi:type="dcterms:W3CDTF">2013-04-18T18:55:31Z</dcterms:modified>
</cp:coreProperties>
</file>